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30"/>
  </p:notesMasterIdLst>
  <p:handoutMasterIdLst>
    <p:handoutMasterId r:id="rId31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  <p:sldId id="773" r:id="rId29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5" d="100"/>
          <a:sy n="45" d="100"/>
        </p:scale>
        <p:origin x="432" y="3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xmlns="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xmlns="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xmlns="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xmlns="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xmlns="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xmlns="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xmlns="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xmlns="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xmlns="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xmlns="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xmlns="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xmlns="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xmlns="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67" y="7128040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230" y="8681073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xmlns="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xmlns="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59455</TotalTime>
  <Words>1012</Words>
  <Application>Microsoft Office PowerPoint</Application>
  <PresentationFormat>Произвольный</PresentationFormat>
  <Paragraphs>277</Paragraphs>
  <Slides>27</Slides>
  <Notes>3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Impact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Илья</cp:lastModifiedBy>
  <cp:revision>1372</cp:revision>
  <dcterms:created xsi:type="dcterms:W3CDTF">2014-09-09T08:22:07Z</dcterms:created>
  <dcterms:modified xsi:type="dcterms:W3CDTF">2018-04-04T06:54:07Z</dcterms:modified>
  <cp:category>presentation technology</cp:category>
</cp:coreProperties>
</file>